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5" r:id="rId9"/>
    <p:sldId id="263" r:id="rId10"/>
    <p:sldId id="270" r:id="rId11"/>
    <p:sldId id="271" r:id="rId12"/>
    <p:sldId id="266" r:id="rId13"/>
    <p:sldId id="272" r:id="rId14"/>
    <p:sldId id="264" r:id="rId15"/>
    <p:sldId id="265" r:id="rId16"/>
    <p:sldId id="274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한나체 Air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C5F7D-987E-4A8B-ABE2-1B2397B56727}" v="17" dt="2022-06-12T12:29:46.927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031" autoAdjust="0"/>
  </p:normalViewPr>
  <p:slideViewPr>
    <p:cSldViewPr snapToGrid="0">
      <p:cViewPr varScale="1">
        <p:scale>
          <a:sx n="82" d="100"/>
          <a:sy n="82" d="100"/>
        </p:scale>
        <p:origin x="1872" y="96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D23C5F7D-987E-4A8B-ABE2-1B2397B56727}"/>
    <pc:docChg chg="undo custSel addSld modSld">
      <pc:chgData name="김 경민" userId="0c2b3c3470a673a8" providerId="LiveId" clId="{D23C5F7D-987E-4A8B-ABE2-1B2397B56727}" dt="2022-06-12T12:29:34.186" v="216" actId="20577"/>
      <pc:docMkLst>
        <pc:docMk/>
      </pc:docMkLst>
      <pc:sldChg chg="modNotesTx">
        <pc:chgData name="김 경민" userId="0c2b3c3470a673a8" providerId="LiveId" clId="{D23C5F7D-987E-4A8B-ABE2-1B2397B56727}" dt="2022-06-12T12:29:13.231" v="204" actId="20577"/>
        <pc:sldMkLst>
          <pc:docMk/>
          <pc:sldMk cId="2624274786" sldId="257"/>
        </pc:sldMkLst>
      </pc:sldChg>
      <pc:sldChg chg="modNotesTx">
        <pc:chgData name="김 경민" userId="0c2b3c3470a673a8" providerId="LiveId" clId="{D23C5F7D-987E-4A8B-ABE2-1B2397B56727}" dt="2022-06-12T12:29:14.769" v="205" actId="20577"/>
        <pc:sldMkLst>
          <pc:docMk/>
          <pc:sldMk cId="109020024" sldId="258"/>
        </pc:sldMkLst>
      </pc:sldChg>
      <pc:sldChg chg="modSp mod modNotesTx">
        <pc:chgData name="김 경민" userId="0c2b3c3470a673a8" providerId="LiveId" clId="{D23C5F7D-987E-4A8B-ABE2-1B2397B56727}" dt="2022-06-12T12:29:17.334" v="206" actId="20577"/>
        <pc:sldMkLst>
          <pc:docMk/>
          <pc:sldMk cId="204076414" sldId="260"/>
        </pc:sldMkLst>
        <pc:graphicFrameChg chg="mod modGraphic">
          <ac:chgData name="김 경민" userId="0c2b3c3470a673a8" providerId="LiveId" clId="{D23C5F7D-987E-4A8B-ABE2-1B2397B56727}" dt="2022-06-12T12:26:01.216" v="142" actId="255"/>
          <ac:graphicFrameMkLst>
            <pc:docMk/>
            <pc:sldMk cId="204076414" sldId="260"/>
            <ac:graphicFrameMk id="3" creationId="{04EA708E-9030-8B0E-C51B-B36A54B44270}"/>
          </ac:graphicFrameMkLst>
        </pc:graphicFrameChg>
      </pc:sldChg>
      <pc:sldChg chg="modNotesTx">
        <pc:chgData name="김 경민" userId="0c2b3c3470a673a8" providerId="LiveId" clId="{D23C5F7D-987E-4A8B-ABE2-1B2397B56727}" dt="2022-06-12T12:29:19.332" v="207" actId="20577"/>
        <pc:sldMkLst>
          <pc:docMk/>
          <pc:sldMk cId="1360283635" sldId="261"/>
        </pc:sldMkLst>
      </pc:sldChg>
      <pc:sldChg chg="modNotesTx">
        <pc:chgData name="김 경민" userId="0c2b3c3470a673a8" providerId="LiveId" clId="{D23C5F7D-987E-4A8B-ABE2-1B2397B56727}" dt="2022-06-12T12:29:23.983" v="210" actId="20577"/>
        <pc:sldMkLst>
          <pc:docMk/>
          <pc:sldMk cId="0" sldId="263"/>
        </pc:sldMkLst>
      </pc:sldChg>
      <pc:sldChg chg="modNotesTx">
        <pc:chgData name="김 경민" userId="0c2b3c3470a673a8" providerId="LiveId" clId="{D23C5F7D-987E-4A8B-ABE2-1B2397B56727}" dt="2022-06-12T12:29:34.186" v="216" actId="20577"/>
        <pc:sldMkLst>
          <pc:docMk/>
          <pc:sldMk cId="126489704" sldId="264"/>
        </pc:sldMkLst>
      </pc:sldChg>
      <pc:sldChg chg="modNotesTx">
        <pc:chgData name="김 경민" userId="0c2b3c3470a673a8" providerId="LiveId" clId="{D23C5F7D-987E-4A8B-ABE2-1B2397B56727}" dt="2022-06-12T12:29:20.590" v="208" actId="20577"/>
        <pc:sldMkLst>
          <pc:docMk/>
          <pc:sldMk cId="784110255" sldId="267"/>
        </pc:sldMkLst>
      </pc:sldChg>
      <pc:sldChg chg="addSp delSp modSp mod modNotesTx">
        <pc:chgData name="김 경민" userId="0c2b3c3470a673a8" providerId="LiveId" clId="{D23C5F7D-987E-4A8B-ABE2-1B2397B56727}" dt="2022-06-12T12:29:25.655" v="211" actId="20577"/>
        <pc:sldMkLst>
          <pc:docMk/>
          <pc:sldMk cId="68216446" sldId="270"/>
        </pc:sldMkLst>
        <pc:spChg chg="add del mod">
          <ac:chgData name="김 경민" userId="0c2b3c3470a673a8" providerId="LiveId" clId="{D23C5F7D-987E-4A8B-ABE2-1B2397B56727}" dt="2022-06-12T12:24:02.395" v="131" actId="21"/>
          <ac:spMkLst>
            <pc:docMk/>
            <pc:sldMk cId="68216446" sldId="270"/>
            <ac:spMk id="19" creationId="{B5EDDCB0-C3D6-7FFF-88D3-19888BA6401F}"/>
          </ac:spMkLst>
        </pc:spChg>
      </pc:sldChg>
      <pc:sldChg chg="modNotesTx">
        <pc:chgData name="김 경민" userId="0c2b3c3470a673a8" providerId="LiveId" clId="{D23C5F7D-987E-4A8B-ABE2-1B2397B56727}" dt="2022-06-12T12:29:30.179" v="214" actId="20577"/>
        <pc:sldMkLst>
          <pc:docMk/>
          <pc:sldMk cId="1922431006" sldId="271"/>
        </pc:sldMkLst>
      </pc:sldChg>
      <pc:sldChg chg="modNotesTx">
        <pc:chgData name="김 경민" userId="0c2b3c3470a673a8" providerId="LiveId" clId="{D23C5F7D-987E-4A8B-ABE2-1B2397B56727}" dt="2022-06-12T12:29:32.737" v="215" actId="20577"/>
        <pc:sldMkLst>
          <pc:docMk/>
          <pc:sldMk cId="1583974710" sldId="272"/>
        </pc:sldMkLst>
      </pc:sldChg>
      <pc:sldChg chg="addSp delSp modSp add mod modNotesTx">
        <pc:chgData name="김 경민" userId="0c2b3c3470a673a8" providerId="LiveId" clId="{D23C5F7D-987E-4A8B-ABE2-1B2397B56727}" dt="2022-06-12T12:29:22.223" v="209" actId="20577"/>
        <pc:sldMkLst>
          <pc:docMk/>
          <pc:sldMk cId="1080248554" sldId="275"/>
        </pc:sldMkLst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18" creationId="{B33BCB2D-7FEE-3D1D-3CE7-2364F7295D56}"/>
          </ac:spMkLst>
        </pc:spChg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20" creationId="{11F0AB16-AC5E-46DE-A652-7D6ECA07B954}"/>
          </ac:spMkLst>
        </pc:spChg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23" creationId="{982BA101-6150-98FC-4218-7F406D5B3D2A}"/>
          </ac:spMkLst>
        </pc:spChg>
        <pc:grpChg chg="add mod">
          <ac:chgData name="김 경민" userId="0c2b3c3470a673a8" providerId="LiveId" clId="{D23C5F7D-987E-4A8B-ABE2-1B2397B56727}" dt="2022-06-12T12:28:46.982" v="203" actId="1076"/>
          <ac:grpSpMkLst>
            <pc:docMk/>
            <pc:sldMk cId="1080248554" sldId="275"/>
            <ac:grpSpMk id="2" creationId="{E9164A69-3428-10F2-FEA4-2C014C0A27CE}"/>
          </ac:grpSpMkLst>
        </pc:grpChg>
        <pc:graphicFrameChg chg="del">
          <ac:chgData name="김 경민" userId="0c2b3c3470a673a8" providerId="LiveId" clId="{D23C5F7D-987E-4A8B-ABE2-1B2397B56727}" dt="2022-06-12T12:09:15.627" v="3" actId="478"/>
          <ac:graphicFrameMkLst>
            <pc:docMk/>
            <pc:sldMk cId="1080248554" sldId="275"/>
            <ac:graphicFrameMk id="2" creationId="{00000000-0000-0000-0000-000000000000}"/>
          </ac:graphicFrameMkLst>
        </pc:graphicFrameChg>
        <pc:picChg chg="add del mod modCrop">
          <ac:chgData name="김 경민" userId="0c2b3c3470a673a8" providerId="LiveId" clId="{D23C5F7D-987E-4A8B-ABE2-1B2397B56727}" dt="2022-06-12T12:27:51.802" v="190" actId="1076"/>
          <ac:picMkLst>
            <pc:docMk/>
            <pc:sldMk cId="1080248554" sldId="275"/>
            <ac:picMk id="4" creationId="{40C7969A-FDCA-731B-5858-D2D06B32C133}"/>
          </ac:picMkLst>
        </pc:picChg>
        <pc:picChg chg="add del">
          <ac:chgData name="김 경민" userId="0c2b3c3470a673a8" providerId="LiveId" clId="{D23C5F7D-987E-4A8B-ABE2-1B2397B56727}" dt="2022-06-12T12:09:15.627" v="3" actId="478"/>
          <ac:picMkLst>
            <pc:docMk/>
            <pc:sldMk cId="1080248554" sldId="275"/>
            <ac:picMk id="25" creationId="{6AA5800F-B165-C04C-7044-D3EF7C90715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창의설계프로젝트 </a:t>
            </a:r>
            <a:r>
              <a:rPr lang="en-US" altLang="ko-KR" dirty="0"/>
              <a:t>Safety Alert System </a:t>
            </a:r>
            <a:r>
              <a:rPr lang="ko-KR" altLang="en-US" dirty="0"/>
              <a:t>발표 </a:t>
            </a:r>
            <a:r>
              <a:rPr lang="ko-KR" altLang="en-US" dirty="0" err="1"/>
              <a:t>언더독</a:t>
            </a:r>
            <a:r>
              <a:rPr lang="ko-KR" altLang="en-US" dirty="0"/>
              <a:t> 팀장 구태훈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70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538480" y="1817728"/>
            <a:ext cx="5280323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미착용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12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527091" y="1805067"/>
            <a:ext cx="572361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전처리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과정 데이터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클래스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불균형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안전고리 및 미착용에 대한 데이터 양이 적었음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시 안전고리에 대한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벨트를 제외한 나머지 장비 또한 미착용에 대한 데이터 양이 적기 때문에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1024036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89519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클래스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838246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14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3903840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08980"/>
              </p:ext>
            </p:extLst>
          </p:nvPr>
        </p:nvGraphicFramePr>
        <p:xfrm>
          <a:off x="676764" y="1949986"/>
          <a:ext cx="5950596" cy="4141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01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Y_Belt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695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02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N_Belt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03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Y_Collar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695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04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N_Collar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05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Y_Shoes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06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N_Shoes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07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Y_Helmet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08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N_Helmet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C7969A-FDCA-731B-5858-D2D06B32C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6776"/>
          <a:stretch/>
        </p:blipFill>
        <p:spPr>
          <a:xfrm>
            <a:off x="6298885" y="1734789"/>
            <a:ext cx="5280324" cy="44916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9164A69-3428-10F2-FEA4-2C014C0A27CE}"/>
              </a:ext>
            </a:extLst>
          </p:cNvPr>
          <p:cNvGrpSpPr/>
          <p:nvPr/>
        </p:nvGrpSpPr>
        <p:grpSpPr>
          <a:xfrm>
            <a:off x="612791" y="2021482"/>
            <a:ext cx="6108801" cy="3576284"/>
            <a:chOff x="652538" y="1636478"/>
            <a:chExt cx="6108801" cy="35762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3BCB2D-7FEE-3D1D-3CE7-2364F7295D56}"/>
                </a:ext>
              </a:extLst>
            </p:cNvPr>
            <p:cNvSpPr txBox="1"/>
            <p:nvPr/>
          </p:nvSpPr>
          <p:spPr>
            <a:xfrm>
              <a:off x="660400" y="2685379"/>
              <a:ext cx="6100939" cy="803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3500" marR="0" algn="l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0" i="0" dirty="0" err="1">
                  <a:effectLst/>
                  <a:latin typeface="배달의민족 한나체 Air" panose="020B0600000101010101"/>
                  <a:ea typeface="배달의민족 한나체 Air" panose="020B0600000101010101"/>
                </a:rPr>
                <a:t>Y_Collar</a:t>
              </a: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, </a:t>
              </a:r>
              <a:r>
                <a:rPr lang="en-US" altLang="ko-KR" sz="2000" b="0" i="0" dirty="0" err="1">
                  <a:effectLst/>
                  <a:latin typeface="배달의민족 한나체 Air" panose="020B0600000101010101"/>
                  <a:ea typeface="배달의민족 한나체 Air" panose="020B0600000101010101"/>
                </a:rPr>
                <a:t>N_Shoes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를 제외한 클래스는 </a:t>
              </a: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1.0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에 수렴하는 값으로 정확하게 예측한 것을 볼 수 있음</a:t>
              </a:r>
              <a:endParaRPr lang="en-US" altLang="ko-KR" sz="2000" b="0" i="0" dirty="0">
                <a:effectLst/>
                <a:latin typeface="배달의민족 한나체 Air" panose="020B0600000101010101"/>
                <a:ea typeface="배달의민족 한나체 Air" panose="020B0600000101010101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F0AB16-AC5E-46DE-A652-7D6ECA07B954}"/>
                </a:ext>
              </a:extLst>
            </p:cNvPr>
            <p:cNvSpPr txBox="1"/>
            <p:nvPr/>
          </p:nvSpPr>
          <p:spPr>
            <a:xfrm>
              <a:off x="652538" y="4039556"/>
              <a:ext cx="6100938" cy="1173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3500" marR="0" indent="0" algn="l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Background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의 </a:t>
              </a:r>
              <a:r>
                <a:rPr lang="en-US" altLang="ko-KR" sz="2000" b="0" i="0" dirty="0" err="1">
                  <a:effectLst/>
                  <a:latin typeface="배달의민족 한나체 Air" panose="020B0600000101010101"/>
                  <a:ea typeface="배달의민족 한나체 Air" panose="020B0600000101010101"/>
                </a:rPr>
                <a:t>FalseNegative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와</a:t>
              </a: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 </a:t>
              </a:r>
              <a:r>
                <a:rPr lang="en-US" altLang="ko-KR" sz="2000" b="0" i="0" dirty="0" err="1">
                  <a:effectLst/>
                  <a:latin typeface="배달의민족 한나체 Air" panose="020B0600000101010101"/>
                  <a:ea typeface="배달의민족 한나체 Air" panose="020B0600000101010101"/>
                </a:rPr>
                <a:t>FalsePositive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가</a:t>
              </a:r>
              <a:endParaRPr lang="en-US" altLang="ko-KR" sz="2000" b="0" i="0" dirty="0">
                <a:effectLst/>
                <a:latin typeface="배달의민족 한나체 Air" panose="020B0600000101010101"/>
                <a:ea typeface="배달의민족 한나체 Air" panose="020B0600000101010101"/>
              </a:endParaRPr>
            </a:p>
            <a:p>
              <a:pPr marL="63500" marR="0" indent="0" algn="l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0.01~0.3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정도로</a:t>
              </a:r>
              <a:r>
                <a:rPr lang="en-US" altLang="ko-KR" sz="2000" dirty="0">
                  <a:latin typeface="배달의민족 한나체 Air" panose="020B0600000101010101"/>
                  <a:ea typeface="배달의민족 한나체 Air" panose="020B0600000101010101"/>
                </a:rPr>
                <a:t> 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낮은 수치이며 </a:t>
              </a:r>
              <a:r>
                <a:rPr lang="en-US" altLang="ko-KR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FN, FP</a:t>
              </a: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값이 낮으므로 </a:t>
              </a:r>
              <a:endParaRPr lang="en-US" altLang="ko-KR" sz="2000" b="0" i="0" dirty="0">
                <a:effectLst/>
                <a:latin typeface="배달의민족 한나체 Air" panose="020B0600000101010101"/>
                <a:ea typeface="배달의민족 한나체 Air" panose="020B0600000101010101"/>
              </a:endParaRPr>
            </a:p>
            <a:p>
              <a:pPr marL="63500" marR="0" indent="0" algn="l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0" i="0" dirty="0">
                  <a:effectLst/>
                  <a:latin typeface="배달의민족 한나체 Air" panose="020B0600000101010101"/>
                  <a:ea typeface="배달의민족 한나체 Air" panose="020B0600000101010101"/>
                </a:rPr>
                <a:t>좋은 결과값이라고 볼 수 있음</a:t>
              </a:r>
              <a:endParaRPr lang="en-US" altLang="ko-KR" sz="2000" b="0" i="0" dirty="0">
                <a:effectLst/>
                <a:latin typeface="배달의민족 한나체 Air" panose="020B0600000101010101"/>
                <a:ea typeface="배달의민족 한나체 Air" panose="020B0600000101010101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2BA101-6150-98FC-4218-7F406D5B3D2A}"/>
                </a:ext>
              </a:extLst>
            </p:cNvPr>
            <p:cNvSpPr txBox="1"/>
            <p:nvPr/>
          </p:nvSpPr>
          <p:spPr>
            <a:xfrm>
              <a:off x="714233" y="1636478"/>
              <a:ext cx="5280323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3500" marR="0" indent="0" algn="l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-150" dirty="0">
                  <a:solidFill>
                    <a:srgbClr val="000000"/>
                  </a:solidFill>
                  <a:effectLst/>
                  <a:latin typeface="배달의민족 한나체 Air OTF" panose="020B0600000101010101" pitchFamily="34" charset="-127"/>
                  <a:ea typeface="배달의민족 한나체 Air" panose="020B0600000101010101"/>
                </a:rPr>
                <a:t>혼돈 행렬</a:t>
              </a:r>
              <a:endPara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2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483</Words>
  <Application>Microsoft Office PowerPoint</Application>
  <PresentationFormat>와이드스크린</PresentationFormat>
  <Paragraphs>180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배달의민족 한나체 Air</vt:lpstr>
      <vt:lpstr>배달의민족 한나체 Air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경민</cp:lastModifiedBy>
  <cp:revision>169</cp:revision>
  <dcterms:created xsi:type="dcterms:W3CDTF">2021-02-14T00:18:03Z</dcterms:created>
  <dcterms:modified xsi:type="dcterms:W3CDTF">2022-06-12T12:29:51Z</dcterms:modified>
  <cp:version/>
</cp:coreProperties>
</file>